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6" r:id="rId3"/>
    <p:sldId id="301" r:id="rId4"/>
    <p:sldId id="309" r:id="rId5"/>
    <p:sldId id="310" r:id="rId6"/>
    <p:sldId id="302" r:id="rId7"/>
    <p:sldId id="311" r:id="rId8"/>
    <p:sldId id="312" r:id="rId9"/>
    <p:sldId id="300" r:id="rId10"/>
    <p:sldId id="313" r:id="rId11"/>
    <p:sldId id="269" r:id="rId12"/>
    <p:sldId id="274" r:id="rId13"/>
    <p:sldId id="296" r:id="rId14"/>
    <p:sldId id="297" r:id="rId15"/>
    <p:sldId id="298" r:id="rId16"/>
    <p:sldId id="299" r:id="rId17"/>
    <p:sldId id="280" r:id="rId18"/>
    <p:sldId id="278" r:id="rId19"/>
    <p:sldId id="314" r:id="rId20"/>
    <p:sldId id="281" r:id="rId21"/>
    <p:sldId id="304" r:id="rId22"/>
    <p:sldId id="282" r:id="rId23"/>
    <p:sldId id="305" r:id="rId24"/>
    <p:sldId id="307" r:id="rId25"/>
    <p:sldId id="284" r:id="rId26"/>
    <p:sldId id="306" r:id="rId27"/>
    <p:sldId id="279" r:id="rId28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B66"/>
    <a:srgbClr val="015854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98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2BF76-BBC5-4B39-B376-5A8DAB5152FC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3EFDD-4674-43B7-8118-2163221D4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1253-FF7E-4534-803F-5B921882EB0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B90-0194-40E5-91C4-8008DFE28A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4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64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5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49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22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28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2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F8F57-BDE1-4E0B-B272-16EFB857495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80358-F816-4339-9D68-163BE690D38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348FC-5D45-455A-A07A-DAF1CDF5212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3A323-BC18-4DC1-B5F7-150E3C17A61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265852-C4EE-40EF-AE8C-6C75D142D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58116"/>
            <a:ext cx="12326257" cy="695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C9F1-7730-4CDB-9F87-9228F1066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7369"/>
            <a:ext cx="12307207" cy="6943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DD335-F2BA-4AB1-A7A5-9AF3BBC1306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D0DB4-6895-4BD4-8C73-1A30ADD0047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E5BCA-7239-441F-B27F-CE0484515EF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94D95-F04B-4564-B181-8D384B73307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DE61C-1AA1-443A-86EA-768FDB51B316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421FB-73B3-4B78-A2A7-B57C59083E6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787CA-CBFB-468B-A542-C463C485F0A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798C3-8DD8-471F-AD1F-EE6E2791C8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26E74-5AD2-4812-B29D-7D112E982B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36455-59E5-484A-8A8F-FE2F794C3B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5A854-BFE8-4D70-9D26-BEB781DBE5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6928033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66" y="121785"/>
            <a:ext cx="2054530" cy="1914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59" y="490369"/>
            <a:ext cx="7455339" cy="4428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0"/>
          <a:stretch/>
        </p:blipFill>
        <p:spPr>
          <a:xfrm>
            <a:off x="6785747" y="1078940"/>
            <a:ext cx="2872509" cy="1920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21304657">
            <a:off x="3180946" y="2704454"/>
            <a:ext cx="6215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Môn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Toán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1147" y="922964"/>
            <a:ext cx="16036553" cy="7421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98" y="245912"/>
            <a:ext cx="3841512" cy="1202456"/>
          </a:xfrm>
          <a:prstGeom prst="rect">
            <a:avLst/>
          </a:prstGeom>
        </p:spPr>
      </p:pic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4513932" y="561366"/>
            <a:ext cx="731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UTM Flavour" panose="02040603050506020204" pitchFamily="18" charset="0"/>
              </a:rPr>
              <a:t>164 x 123 = ?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145688" y="1798153"/>
            <a:ext cx="5646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(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31926" y="2621107"/>
            <a:ext cx="7866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x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45688" y="3490094"/>
            <a:ext cx="80157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16 400   +   3 280    +     492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27018" y="1772027"/>
            <a:ext cx="2873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97940" y="4359081"/>
            <a:ext cx="4791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  20 172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9" y="205694"/>
            <a:ext cx="3712218" cy="155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4594" y="959897"/>
            <a:ext cx="16036553" cy="7421295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84411" y="1931872"/>
            <a:ext cx="36384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8386" y="2818827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71978" y="3431120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0880" y="3159697"/>
            <a:ext cx="6799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54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Line 95"/>
          <p:cNvSpPr>
            <a:spLocks noChangeShapeType="1"/>
          </p:cNvSpPr>
          <p:nvPr/>
        </p:nvSpPr>
        <p:spPr bwMode="auto">
          <a:xfrm flipV="1">
            <a:off x="3145079" y="4353077"/>
            <a:ext cx="1251887" cy="8573"/>
          </a:xfrm>
          <a:prstGeom prst="line">
            <a:avLst/>
          </a:prstGeom>
          <a:noFill/>
          <a:ln w="603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7" y="616997"/>
            <a:ext cx="7167866" cy="6811606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303066" y="2850635"/>
            <a:ext cx="36384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127979" y="3185036"/>
            <a:ext cx="417238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873867" y="3040416"/>
            <a:ext cx="48791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298" y="245912"/>
            <a:ext cx="4303496" cy="1202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4515623" y="523974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UTM Hanzel" panose="02040603050506020204" pitchFamily="18" charset="0"/>
              </a:rPr>
              <a:t>Đặt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rồi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latin typeface="UTM Hanze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5" grpId="0"/>
      <p:bldP spid="15" grpId="1"/>
      <p:bldP spid="16" grpId="0"/>
      <p:bldP spid="16" grpId="1"/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89" y="0"/>
            <a:ext cx="915381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1751" y="9143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0750" y="13724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556269" y="20294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5405740" y="318623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4994372" y="3690720"/>
            <a:ext cx="60743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003375" y="4688052"/>
            <a:ext cx="62788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9456" y="19901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49176" y="11925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24213" y="19881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428970" y="19816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199">
            <a:off x="1905997" y="2561719"/>
            <a:ext cx="998114" cy="95720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-1398" y="3358038"/>
            <a:ext cx="3546628" cy="2407232"/>
            <a:chOff x="-1398" y="3358038"/>
            <a:chExt cx="3546628" cy="24072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4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45" y="-6876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41" y="-809592"/>
            <a:ext cx="8576062" cy="5558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4109" y="98337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108" y="144143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338627" y="2098522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6339036" y="1615487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01814" y="205922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31534" y="1261544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6" name="Text Box 58"/>
          <p:cNvSpPr txBox="1">
            <a:spLocks noChangeArrowheads="1"/>
          </p:cNvSpPr>
          <p:nvPr/>
        </p:nvSpPr>
        <p:spPr bwMode="auto">
          <a:xfrm>
            <a:off x="5259102" y="2206421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 Box 59"/>
          <p:cNvSpPr txBox="1">
            <a:spLocks noChangeArrowheads="1"/>
          </p:cNvSpPr>
          <p:nvPr/>
        </p:nvSpPr>
        <p:spPr bwMode="auto">
          <a:xfrm>
            <a:off x="4514927" y="2791196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06571" y="20571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11328" y="205064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78900" y="255421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83657" y="255214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88414" y="254563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33" y="3011635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90833" y="3742995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04" y="-50025"/>
            <a:ext cx="3103304" cy="12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7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51" y="-1597188"/>
            <a:ext cx="638619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9181" y="9974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4088180" y="14555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4223699" y="21125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5" name="Rectangle 14"/>
          <p:cNvSpPr/>
          <p:nvPr/>
        </p:nvSpPr>
        <p:spPr>
          <a:xfrm>
            <a:off x="4686886" y="20732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16606" y="12756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91643" y="20712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96400" y="20647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63972" y="256828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68729" y="256621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773486" y="25597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30631" y="303599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35388" y="303392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40145" y="30274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"/>
          <p:cNvSpPr txBox="1">
            <a:spLocks noChangeArrowheads="1"/>
          </p:cNvSpPr>
          <p:nvPr/>
        </p:nvSpPr>
        <p:spPr bwMode="auto">
          <a:xfrm>
            <a:off x="6377562" y="1841465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7" name="Text Box 58"/>
          <p:cNvSpPr txBox="1">
            <a:spLocks noChangeArrowheads="1"/>
          </p:cNvSpPr>
          <p:nvPr/>
        </p:nvSpPr>
        <p:spPr bwMode="auto">
          <a:xfrm>
            <a:off x="6377562" y="2426240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8" name="Text Box 59"/>
          <p:cNvSpPr txBox="1">
            <a:spLocks noChangeArrowheads="1"/>
          </p:cNvSpPr>
          <p:nvPr/>
        </p:nvSpPr>
        <p:spPr bwMode="auto">
          <a:xfrm>
            <a:off x="6377562" y="3044359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60" y="3515356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305772" y="4232377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14" y="-1514073"/>
            <a:ext cx="8433585" cy="8132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710" y="1194388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9709" y="1652453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 flipV="1">
            <a:off x="3210822" y="2305095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6511527" y="1857136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4651349" y="2341618"/>
            <a:ext cx="68870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 Box 66"/>
          <p:cNvSpPr txBox="1">
            <a:spLocks noChangeArrowheads="1"/>
          </p:cNvSpPr>
          <p:nvPr/>
        </p:nvSpPr>
        <p:spPr bwMode="auto">
          <a:xfrm>
            <a:off x="3689774" y="2872266"/>
            <a:ext cx="76327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58415" y="22702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88135" y="1472561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63172" y="226816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67929" y="226166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35501" y="276523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40258" y="276316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45015" y="275665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02160" y="32329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06917" y="323087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11674" y="322437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 Box 66"/>
          <p:cNvSpPr txBox="1">
            <a:spLocks noChangeArrowheads="1"/>
          </p:cNvSpPr>
          <p:nvPr/>
        </p:nvSpPr>
        <p:spPr bwMode="auto">
          <a:xfrm>
            <a:off x="3829338" y="3847905"/>
            <a:ext cx="75839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spcBef>
                <a:spcPct val="50000"/>
              </a:spcBef>
            </a:pP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62"/>
          <p:cNvSpPr txBox="1">
            <a:spLocks noChangeArrowheads="1"/>
          </p:cNvSpPr>
          <p:nvPr/>
        </p:nvSpPr>
        <p:spPr bwMode="auto">
          <a:xfrm>
            <a:off x="4248441" y="477087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Line 95"/>
          <p:cNvSpPr>
            <a:spLocks noChangeShapeType="1"/>
          </p:cNvSpPr>
          <p:nvPr/>
        </p:nvSpPr>
        <p:spPr bwMode="auto">
          <a:xfrm flipV="1">
            <a:off x="2410989" y="3897711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3" name="Rectangle 42"/>
          <p:cNvSpPr/>
          <p:nvPr/>
        </p:nvSpPr>
        <p:spPr>
          <a:xfrm>
            <a:off x="3147236" y="383494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809789" y="383287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4546" y="382637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62428" y="38338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24981" y="382733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86" y="4345219"/>
            <a:ext cx="998114" cy="957208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870292" y="5278658"/>
            <a:ext cx="1999133" cy="1339700"/>
            <a:chOff x="-1398" y="3358038"/>
            <a:chExt cx="3546628" cy="24072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53" name="Text Box 66"/>
            <p:cNvSpPr txBox="1">
              <a:spLocks noChangeArrowheads="1"/>
            </p:cNvSpPr>
            <p:nvPr/>
          </p:nvSpPr>
          <p:spPr bwMode="auto">
            <a:xfrm rot="21373584">
              <a:off x="563935" y="3962872"/>
              <a:ext cx="2415964" cy="646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</p:txBody>
        </p:sp>
      </p:grp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042238" y="411897"/>
            <a:ext cx="5766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123 = ?       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42237" y="236818"/>
            <a:ext cx="9159675" cy="1020125"/>
            <a:chOff x="2764753" y="-1652153"/>
            <a:chExt cx="9159675" cy="10201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753" y="-1652153"/>
              <a:ext cx="5782899" cy="1020125"/>
            </a:xfrm>
            <a:prstGeom prst="rect">
              <a:avLst/>
            </a:prstGeom>
          </p:spPr>
        </p:pic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3341517" y="-1562436"/>
              <a:ext cx="858291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None/>
              </a:pPr>
              <a:r>
                <a:rPr lang="en-US" alt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164 × 123 = 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2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9" grpId="0"/>
      <p:bldP spid="40" grpId="0"/>
      <p:bldP spid="42" grpId="0" animBg="1"/>
      <p:bldP spid="43" grpId="0"/>
      <p:bldP spid="44" grpId="0"/>
      <p:bldP spid="45" grpId="0"/>
      <p:bldP spid="47" grpId="0"/>
      <p:bldP spid="48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491" y="60503"/>
            <a:ext cx="4303496" cy="12024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4626499" y="338565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Các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UTM Hanzel" panose="0204060305050602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99694" y="164784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48693" y="210591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54" name="Line 95"/>
          <p:cNvSpPr>
            <a:spLocks noChangeShapeType="1"/>
          </p:cNvSpPr>
          <p:nvPr/>
        </p:nvSpPr>
        <p:spPr bwMode="auto">
          <a:xfrm flipV="1">
            <a:off x="2999806" y="2758553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55" name="Rectangle 54"/>
          <p:cNvSpPr/>
          <p:nvPr/>
        </p:nvSpPr>
        <p:spPr>
          <a:xfrm>
            <a:off x="3547399" y="27236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77119" y="1926019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52156" y="27216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956913" y="271511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224485" y="321869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929242" y="321661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33999" y="321011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91144" y="368640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595901" y="368433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00658" y="367783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Line 95"/>
          <p:cNvSpPr>
            <a:spLocks noChangeShapeType="1"/>
          </p:cNvSpPr>
          <p:nvPr/>
        </p:nvSpPr>
        <p:spPr bwMode="auto">
          <a:xfrm flipV="1">
            <a:off x="2199973" y="4351169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66" name="Rectangle 65"/>
          <p:cNvSpPr/>
          <p:nvPr/>
        </p:nvSpPr>
        <p:spPr>
          <a:xfrm>
            <a:off x="2936220" y="42884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598773" y="428633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303530" y="427983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51412" y="42872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13965" y="428079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9721">
            <a:off x="3744904" y="1843813"/>
            <a:ext cx="567259" cy="54401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70766" y="1443896"/>
            <a:ext cx="7600292" cy="1067273"/>
            <a:chOff x="4415165" y="2671388"/>
            <a:chExt cx="7600292" cy="1067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2620877" cy="1067273"/>
            </a:xfrm>
            <a:prstGeom prst="rect">
              <a:avLst/>
            </a:prstGeom>
          </p:spPr>
        </p:pic>
        <p:sp>
          <p:nvSpPr>
            <p:cNvPr id="72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29">
            <a:off x="3900577" y="2817981"/>
            <a:ext cx="567259" cy="544011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4352213" y="2473153"/>
            <a:ext cx="7600293" cy="1067273"/>
            <a:chOff x="4415164" y="2671388"/>
            <a:chExt cx="7600293" cy="106727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76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5104">
            <a:off x="3825056" y="3479013"/>
            <a:ext cx="567259" cy="544011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370766" y="3412074"/>
            <a:ext cx="7600293" cy="1067273"/>
            <a:chOff x="4415164" y="2671388"/>
            <a:chExt cx="7600293" cy="1067273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0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148548"/>
            <a:ext cx="567259" cy="544011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370766" y="4369298"/>
            <a:ext cx="7600293" cy="1067273"/>
            <a:chOff x="4415164" y="2671388"/>
            <a:chExt cx="7600293" cy="106727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4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45" y="4902934"/>
            <a:ext cx="567259" cy="54401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3058399" y="5308219"/>
            <a:ext cx="4990497" cy="1549781"/>
            <a:chOff x="4415165" y="2671388"/>
            <a:chExt cx="4990497" cy="1549781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4875780" cy="1549781"/>
            </a:xfrm>
            <a:prstGeom prst="rect">
              <a:avLst/>
            </a:prstGeom>
          </p:spPr>
        </p:pic>
        <p:sp>
          <p:nvSpPr>
            <p:cNvPr id="88" name="Text Box 66"/>
            <p:cNvSpPr txBox="1">
              <a:spLocks noChangeArrowheads="1"/>
            </p:cNvSpPr>
            <p:nvPr/>
          </p:nvSpPr>
          <p:spPr bwMode="auto">
            <a:xfrm>
              <a:off x="4759652" y="2777962"/>
              <a:ext cx="464601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Cộng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các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ra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chung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8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0536" y="2025678"/>
            <a:ext cx="6340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6928" y="2055416"/>
            <a:ext cx="6340198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28" y="-271656"/>
            <a:ext cx="1999661" cy="200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4420" y="1888760"/>
            <a:ext cx="89341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/73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3/73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1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72" y="1624083"/>
            <a:ext cx="3648101" cy="41196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67" y="1594824"/>
            <a:ext cx="3648101" cy="41196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9" y="1624083"/>
            <a:ext cx="3648101" cy="411969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5515" y="1633929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a) 248 x 321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842072" y="1681512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b) 1163 x 125</a:t>
            </a: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1542742" y="2332387"/>
            <a:ext cx="2012951" cy="1112838"/>
            <a:chOff x="288" y="1152"/>
            <a:chExt cx="1268" cy="701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424686" y="2329171"/>
            <a:ext cx="2055812" cy="1192213"/>
            <a:chOff x="2191" y="1128"/>
            <a:chExt cx="1295" cy="751"/>
          </a:xfrm>
        </p:grpSpPr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2191" y="1128"/>
              <a:ext cx="1295" cy="614"/>
              <a:chOff x="3343" y="984"/>
              <a:chExt cx="1295" cy="614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3343" y="984"/>
                <a:ext cx="129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1163</a:t>
                </a: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10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125</a:t>
                </a: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flipV="1">
              <a:off x="2556" y="1872"/>
              <a:ext cx="578" cy="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542742" y="3399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331582" y="388817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1068056" y="439300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1627147" y="4986687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5392961" y="3496025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5815</a:t>
            </a: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5184997" y="3923062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2326</a:t>
            </a: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4982415" y="4394550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1163</a:t>
            </a: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5490749" y="4958070"/>
            <a:ext cx="1571626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5223075" y="4954937"/>
            <a:ext cx="1924051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145375</a:t>
            </a: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8583196" y="1622817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c) 3124 x 213</a:t>
            </a:r>
          </a:p>
        </p:txBody>
      </p:sp>
      <p:grpSp>
        <p:nvGrpSpPr>
          <p:cNvPr id="27" name="Group 51"/>
          <p:cNvGrpSpPr>
            <a:grpSpLocks/>
          </p:cNvGrpSpPr>
          <p:nvPr/>
        </p:nvGrpSpPr>
        <p:grpSpPr bwMode="auto">
          <a:xfrm>
            <a:off x="9222958" y="2326037"/>
            <a:ext cx="2012950" cy="1143000"/>
            <a:chOff x="4084" y="1128"/>
            <a:chExt cx="1268" cy="720"/>
          </a:xfrm>
        </p:grpSpPr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4084" y="1128"/>
              <a:ext cx="1268" cy="622"/>
              <a:chOff x="3340" y="976"/>
              <a:chExt cx="1268" cy="622"/>
            </a:xfrm>
          </p:grpSpPr>
          <p:sp>
            <p:nvSpPr>
              <p:cNvPr id="30" name="Rectangle 40"/>
              <p:cNvSpPr>
                <a:spLocks noChangeArrowheads="1"/>
              </p:cNvSpPr>
              <p:nvPr/>
            </p:nvSpPr>
            <p:spPr bwMode="auto">
              <a:xfrm>
                <a:off x="3340" y="976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3124</a:t>
                </a:r>
              </a:p>
            </p:txBody>
          </p:sp>
          <p:sp>
            <p:nvSpPr>
              <p:cNvPr id="31" name="Rectangle 41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48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213</a:t>
                </a:r>
              </a:p>
            </p:txBody>
          </p:sp>
          <p:sp>
            <p:nvSpPr>
              <p:cNvPr id="32" name="Rectangle 42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>
              <a:off x="4425" y="1848"/>
              <a:ext cx="6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54"/>
          <p:cNvSpPr>
            <a:spLocks noChangeArrowheads="1"/>
          </p:cNvSpPr>
          <p:nvPr/>
        </p:nvSpPr>
        <p:spPr bwMode="auto">
          <a:xfrm>
            <a:off x="9456320" y="3462688"/>
            <a:ext cx="1562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9372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445494" y="3888137"/>
            <a:ext cx="1113498" cy="623888"/>
            <a:chOff x="7736175" y="4705350"/>
            <a:chExt cx="1113498" cy="623888"/>
          </a:xfrm>
        </p:grpSpPr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8392473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8204177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7" name="Rectangle 59"/>
            <p:cNvSpPr>
              <a:spLocks noChangeArrowheads="1"/>
            </p:cNvSpPr>
            <p:nvPr/>
          </p:nvSpPr>
          <p:spPr bwMode="auto">
            <a:xfrm>
              <a:off x="7955250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8" name="Rectangle 60"/>
            <p:cNvSpPr>
              <a:spLocks noChangeArrowheads="1"/>
            </p:cNvSpPr>
            <p:nvPr/>
          </p:nvSpPr>
          <p:spPr bwMode="auto">
            <a:xfrm>
              <a:off x="7736175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39" name="Line 47"/>
          <p:cNvSpPr>
            <a:spLocks noChangeShapeType="1"/>
          </p:cNvSpPr>
          <p:nvPr/>
        </p:nvSpPr>
        <p:spPr bwMode="auto">
          <a:xfrm>
            <a:off x="9079208" y="4954937"/>
            <a:ext cx="172243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9182100" y="4297839"/>
            <a:ext cx="1167806" cy="641658"/>
            <a:chOff x="7489449" y="5157788"/>
            <a:chExt cx="1167806" cy="641658"/>
          </a:xfrm>
        </p:grpSpPr>
        <p:sp>
          <p:nvSpPr>
            <p:cNvPr id="41" name="Rectangle 62"/>
            <p:cNvSpPr>
              <a:spLocks noChangeArrowheads="1"/>
            </p:cNvSpPr>
            <p:nvPr/>
          </p:nvSpPr>
          <p:spPr bwMode="auto">
            <a:xfrm>
              <a:off x="7945724" y="5172075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2" name="Rectangle 61"/>
            <p:cNvSpPr>
              <a:spLocks noChangeArrowheads="1"/>
            </p:cNvSpPr>
            <p:nvPr/>
          </p:nvSpPr>
          <p:spPr bwMode="auto">
            <a:xfrm>
              <a:off x="8200055" y="51577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43" name="Rectangle 63"/>
            <p:cNvSpPr>
              <a:spLocks noChangeArrowheads="1"/>
            </p:cNvSpPr>
            <p:nvPr/>
          </p:nvSpPr>
          <p:spPr bwMode="auto">
            <a:xfrm>
              <a:off x="7730132" y="517619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4" name="Rectangle 64"/>
            <p:cNvSpPr>
              <a:spLocks noChangeArrowheads="1"/>
            </p:cNvSpPr>
            <p:nvPr/>
          </p:nvSpPr>
          <p:spPr bwMode="auto">
            <a:xfrm>
              <a:off x="7489449" y="5189846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55092" y="4988275"/>
            <a:ext cx="1720254" cy="619125"/>
            <a:chOff x="7543403" y="5805488"/>
            <a:chExt cx="1720254" cy="619125"/>
          </a:xfrm>
        </p:grpSpPr>
        <p:sp>
          <p:nvSpPr>
            <p:cNvPr id="46" name="Rectangle 66"/>
            <p:cNvSpPr>
              <a:spLocks noChangeArrowheads="1"/>
            </p:cNvSpPr>
            <p:nvPr/>
          </p:nvSpPr>
          <p:spPr bwMode="auto">
            <a:xfrm>
              <a:off x="8806457" y="5815013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7" name="Rectangle 67"/>
            <p:cNvSpPr>
              <a:spLocks noChangeArrowheads="1"/>
            </p:cNvSpPr>
            <p:nvPr/>
          </p:nvSpPr>
          <p:spPr bwMode="auto">
            <a:xfrm>
              <a:off x="8520707" y="58054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8286065" y="5857917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9" name="Rectangle 69"/>
            <p:cNvSpPr>
              <a:spLocks noChangeArrowheads="1"/>
            </p:cNvSpPr>
            <p:nvPr/>
          </p:nvSpPr>
          <p:spPr bwMode="auto">
            <a:xfrm>
              <a:off x="8055547" y="586744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50" name="Rectangle 70"/>
            <p:cNvSpPr>
              <a:spLocks noChangeArrowheads="1"/>
            </p:cNvSpPr>
            <p:nvPr/>
          </p:nvSpPr>
          <p:spPr bwMode="auto">
            <a:xfrm>
              <a:off x="7801856" y="5862680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51" name="Rectangle 71"/>
            <p:cNvSpPr>
              <a:spLocks noChangeArrowheads="1"/>
            </p:cNvSpPr>
            <p:nvPr/>
          </p:nvSpPr>
          <p:spPr bwMode="auto">
            <a:xfrm>
              <a:off x="7543403" y="584903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sp>
        <p:nvSpPr>
          <p:cNvPr id="52" name="Rectangle 73"/>
          <p:cNvSpPr>
            <a:spLocks noChangeArrowheads="1"/>
          </p:cNvSpPr>
          <p:nvPr/>
        </p:nvSpPr>
        <p:spPr bwMode="auto">
          <a:xfrm>
            <a:off x="1263342" y="5050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977843" y="573250"/>
            <a:ext cx="57959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 animBg="1"/>
      <p:bldP spid="25" grpId="0"/>
      <p:bldP spid="33" grpId="0"/>
      <p:bldP spid="39" grpId="0" animBg="1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4926" y="1944033"/>
            <a:ext cx="6183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0127" y="1986519"/>
            <a:ext cx="618310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4853" y="88787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34587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18" y="3287198"/>
            <a:ext cx="998114" cy="957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70" y="2357259"/>
            <a:ext cx="6182083" cy="3340962"/>
          </a:xfrm>
          <a:prstGeom prst="rect">
            <a:avLst/>
          </a:prstGeom>
        </p:spPr>
      </p:pic>
      <p:sp>
        <p:nvSpPr>
          <p:cNvPr id="25" name="Text Box 66"/>
          <p:cNvSpPr txBox="1">
            <a:spLocks noChangeArrowheads="1"/>
          </p:cNvSpPr>
          <p:nvPr/>
        </p:nvSpPr>
        <p:spPr bwMode="auto">
          <a:xfrm rot="21373584">
            <a:off x="4428723" y="3245411"/>
            <a:ext cx="5517472" cy="166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? </a:t>
            </a:r>
          </a:p>
        </p:txBody>
      </p:sp>
      <p:sp>
        <p:nvSpPr>
          <p:cNvPr id="26" name="Text Box 66"/>
          <p:cNvSpPr txBox="1">
            <a:spLocks noChangeArrowheads="1"/>
          </p:cNvSpPr>
          <p:nvPr/>
        </p:nvSpPr>
        <p:spPr bwMode="auto">
          <a:xfrm rot="21373584">
            <a:off x="4431632" y="3010975"/>
            <a:ext cx="55174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lấy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dài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cạnh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chính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nó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E034D3-51B7-460B-B659-664159324199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3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5" grpId="0"/>
      <p:bldP spid="25" grpId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1783" y="91648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50099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 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35876" y="2777686"/>
            <a:ext cx="15875" cy="31654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45098" y="2450666"/>
            <a:ext cx="272573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ài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2076" y="3326063"/>
            <a:ext cx="8208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Diện tích mảnh vườn hình vuông là: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0512" y="3980113"/>
            <a:ext cx="2760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125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125 =</a:t>
            </a:r>
            <a:endParaRPr lang="vi-VN" sz="3600" b="1" baseline="30000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9226" y="4755458"/>
            <a:ext cx="6104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       </a:t>
            </a:r>
            <a:r>
              <a:rPr lang="vi-VN" sz="3600" b="1" u="sng" dirty="0">
                <a:solidFill>
                  <a:srgbClr val="002060"/>
                </a:solidFill>
                <a:latin typeface="HP001 4 hàng" panose="020B0603050302020204" pitchFamily="34" charset="0"/>
              </a:rPr>
              <a:t>Đáp số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  <a:r>
              <a:rPr lang="vi-VN" sz="3600" b="1" dirty="0"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1361" y="4000585"/>
            <a:ext cx="3330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)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566D16-620C-4B71-B31B-35CCCF1F53CA}"/>
              </a:ext>
            </a:extLst>
          </p:cNvPr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329AD2-0623-42D4-A96C-8527FDA5A84D}"/>
              </a:ext>
            </a:extLst>
          </p:cNvPr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66FB62-0F48-4BDA-8340-F9C74D641E00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2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2960" y="2025678"/>
            <a:ext cx="5035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2979" y="2058752"/>
            <a:ext cx="503535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8" name="流行钢琴曲文艺清新钢琴吉他鼓">
            <a:hlinkClick r:id="" action="ppaction://media"/>
            <a:extLst>
              <a:ext uri="{FF2B5EF4-FFF2-40B4-BE49-F238E27FC236}">
                <a16:creationId xmlns:a16="http://schemas.microsoft.com/office/drawing/2014/main" id="{5B23BB3A-F207-4BC7-82D3-27FBA8DE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1819" y="-164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41396" y="5417800"/>
            <a:ext cx="898116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42673" y="2392854"/>
            <a:ext cx="8767610" cy="845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59413" y="3728167"/>
            <a:ext cx="995087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96682" y="1169782"/>
            <a:ext cx="10325874" cy="88628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49480" y="5571094"/>
            <a:ext cx="10139081" cy="118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4151" y="3771180"/>
            <a:ext cx="10336467" cy="12479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56070" y="2382036"/>
            <a:ext cx="10139081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5564" y="1109730"/>
            <a:ext cx="10968109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6420" y="746781"/>
            <a:ext cx="2820600" cy="1640664"/>
            <a:chOff x="514271" y="2554818"/>
            <a:chExt cx="5594529" cy="28885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6427" y="117766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33509" y="1943727"/>
            <a:ext cx="2820600" cy="1640664"/>
            <a:chOff x="1127757" y="2393863"/>
            <a:chExt cx="2820600" cy="1640664"/>
          </a:xfrm>
        </p:grpSpPr>
        <p:grpSp>
          <p:nvGrpSpPr>
            <p:cNvPr id="15" name="Group 14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471186" y="2824961"/>
              <a:ext cx="1688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0599" y="3509060"/>
            <a:ext cx="2820600" cy="1640664"/>
            <a:chOff x="514271" y="2554818"/>
            <a:chExt cx="5594529" cy="28885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56121" y="398867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869249" y="5173530"/>
            <a:ext cx="2820600" cy="1640664"/>
            <a:chOff x="514271" y="2554818"/>
            <a:chExt cx="5594529" cy="28885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05014" y="5695373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08494" y="14772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riêng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75" y="89546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1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6" grpId="0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150904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3003" y="904696"/>
            <a:ext cx="16036553" cy="7421295"/>
          </a:xfrm>
          <a:prstGeom prst="rect">
            <a:avLst/>
          </a:prstGeom>
        </p:spPr>
      </p:pic>
      <p:pic>
        <p:nvPicPr>
          <p:cNvPr id="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45" y="-2327299"/>
            <a:ext cx="844297" cy="4797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6003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2" y="-2613515"/>
            <a:ext cx="844297" cy="54411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97312" y="670042"/>
            <a:ext cx="4476210" cy="2306904"/>
            <a:chOff x="1127757" y="2393863"/>
            <a:chExt cx="2820600" cy="1640664"/>
          </a:xfrm>
        </p:grpSpPr>
        <p:grpSp>
          <p:nvGrpSpPr>
            <p:cNvPr id="13" name="Group 12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530918" y="2768429"/>
              <a:ext cx="1688587" cy="85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48770" y="14764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86" y="4487080"/>
            <a:ext cx="3978443" cy="26711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83" l="0" r="51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95"/>
          <a:stretch/>
        </p:blipFill>
        <p:spPr>
          <a:xfrm>
            <a:off x="3339972" y="4574702"/>
            <a:ext cx="1972357" cy="25611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587" y1="36945" x2="38043" y2="34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690">
            <a:off x="537069" y="826996"/>
            <a:ext cx="2099829" cy="2102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66688" y="1141542"/>
            <a:ext cx="267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37" name="Group 49"/>
          <p:cNvGrpSpPr>
            <a:grpSpLocks/>
          </p:cNvGrpSpPr>
          <p:nvPr/>
        </p:nvGrpSpPr>
        <p:grpSpPr bwMode="auto">
          <a:xfrm>
            <a:off x="2429544" y="2134831"/>
            <a:ext cx="2012951" cy="1112838"/>
            <a:chOff x="288" y="1152"/>
            <a:chExt cx="1268" cy="701"/>
          </a:xfrm>
        </p:grpSpPr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39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2429544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2218384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1954858" y="4195448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46" name="Line 26"/>
          <p:cNvSpPr>
            <a:spLocks noChangeShapeType="1"/>
          </p:cNvSpPr>
          <p:nvPr/>
        </p:nvSpPr>
        <p:spPr bwMode="auto">
          <a:xfrm>
            <a:off x="2513949" y="4789131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2150144" y="4852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7856386" y="2134831"/>
            <a:ext cx="2012951" cy="1112838"/>
            <a:chOff x="288" y="1152"/>
            <a:chExt cx="1268" cy="701"/>
          </a:xfrm>
        </p:grpSpPr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50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7856386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7856386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7863196" y="41809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8389786" y="4785998"/>
            <a:ext cx="1014630" cy="62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Rectangle 73"/>
          <p:cNvSpPr>
            <a:spLocks noChangeArrowheads="1"/>
          </p:cNvSpPr>
          <p:nvPr/>
        </p:nvSpPr>
        <p:spPr bwMode="auto">
          <a:xfrm>
            <a:off x="7786339" y="48666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1488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56" y="1366664"/>
            <a:ext cx="1103381" cy="11033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46" y="1315325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 animBg="1"/>
      <p:bldP spid="47" grpId="0"/>
      <p:bldP spid="54" grpId="0"/>
      <p:bldP spid="55" grpId="0"/>
      <p:bldP spid="56" grpId="0"/>
      <p:bldP spid="57" grpId="0" animBg="1"/>
      <p:bldP spid="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8281" y="1198245"/>
            <a:ext cx="449995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Dặn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dò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9813" y="2230713"/>
            <a:ext cx="6219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Hoàn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thành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tập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Chuẩn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bị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theo</a:t>
            </a:r>
            <a:endParaRPr lang="vi-VN" sz="4000" b="1" dirty="0">
              <a:solidFill>
                <a:schemeClr val="accent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FB1537D-EC48-46E5-814E-44C4DE2F3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4" y="-211037"/>
            <a:ext cx="7076049" cy="404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21304657">
            <a:off x="492104" y="1826974"/>
            <a:ext cx="11198900" cy="156966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Cánh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diều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tuổi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thơ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08724 -0.4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1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578 L 0.2013 -0.4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2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2862 -0.4601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2300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 </a:t>
              </a: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40552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9955" y="4026893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6285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1" y="1917529"/>
            <a:ext cx="4356588" cy="4356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36867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064" y="403190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2380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1" y="1818277"/>
            <a:ext cx="4563794" cy="45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93" y="469271"/>
            <a:ext cx="2664536" cy="19313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32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154855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8114" y="4004712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3242" y="487906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-1674054" y="791794"/>
            <a:ext cx="8675076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51" y="1858412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-322404"/>
            <a:ext cx="10058400" cy="568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7524" y="2320360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3600" y="2266436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1613586"/>
            <a:ext cx="10354997" cy="2908766"/>
          </a:xfrm>
          <a:prstGeom prst="round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167" y="1553301"/>
            <a:ext cx="10501528" cy="3053443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7290530" y="1928911"/>
            <a:ext cx="4955093" cy="4929089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7181" y="1550761"/>
            <a:ext cx="2071401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Toán</a:t>
            </a:r>
            <a:endParaRPr lang="en-US" sz="66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334" y="2806700"/>
            <a:ext cx="9647193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với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có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ba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chữ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6600" b="1" cap="none" spc="0" dirty="0">
              <a:ln/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7" y="-128495"/>
            <a:ext cx="2546867" cy="1753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1" y="-250933"/>
            <a:ext cx="2696552" cy="270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96" y="1072643"/>
            <a:ext cx="2546867" cy="1753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876359"/>
            <a:ext cx="2546867" cy="1753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51" y="356336"/>
            <a:ext cx="2546867" cy="17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664</Words>
  <Application>Microsoft Office PowerPoint</Application>
  <PresentationFormat>Widescreen</PresentationFormat>
  <Paragraphs>238</Paragraphs>
  <Slides>26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Arial</vt:lpstr>
      <vt:lpstr>Calibri</vt:lpstr>
      <vt:lpstr>等线</vt:lpstr>
      <vt:lpstr>等线 Light</vt:lpstr>
      <vt:lpstr>HP001 4 hàng</vt:lpstr>
      <vt:lpstr>Segoe UI Black</vt:lpstr>
      <vt:lpstr>Tahoma</vt:lpstr>
      <vt:lpstr>Times New Roman</vt:lpstr>
      <vt:lpstr>UTM Alexander</vt:lpstr>
      <vt:lpstr>UTM Colossalis</vt:lpstr>
      <vt:lpstr>UTM Cookies</vt:lpstr>
      <vt:lpstr>UTM Flavour</vt:lpstr>
      <vt:lpstr>UTM Hanzel</vt:lpstr>
      <vt:lpstr>UTM Mother</vt:lpstr>
      <vt:lpstr>UTM Nokia</vt:lpstr>
      <vt:lpstr>UVN Tin Tuc</vt:lpstr>
      <vt:lpstr>Wingdings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</cp:lastModifiedBy>
  <cp:revision>92</cp:revision>
  <dcterms:created xsi:type="dcterms:W3CDTF">2019-06-18T11:41:00Z</dcterms:created>
  <dcterms:modified xsi:type="dcterms:W3CDTF">2021-12-10T14:02:07Z</dcterms:modified>
  <cp:version>Q06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